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A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>
        <p:scale>
          <a:sx n="75" d="100"/>
          <a:sy n="75" d="100"/>
        </p:scale>
        <p:origin x="99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6BD3-F0D4-6434-5E18-4A08037A1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FD33D-FF5D-7886-3BCA-0DBA8DB53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6571F-1909-91B4-BC7F-C1BA7710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21F60-2E70-C681-933E-78D0555B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4D9B7-B80B-3787-F6BE-DEAD4D30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51712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69CC4-8BFE-447C-587E-6E97CD14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57D8-5FFE-19F8-DFB3-92952478D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EA2D0-7876-980B-F08C-ABE0F2E9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389C4-6B33-F3CB-5B3B-BA5AB06B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FF09E-6DA9-6F26-34A4-46A37CE8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71894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0832-D9EC-3CE1-B3CA-B9A7E109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8895D-5BB9-7B6F-F39D-D8A1FB9F9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F3B1D-2858-61C6-D81E-498386585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A42CB-D178-7703-03A3-C55B2B2D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E2044-87D2-4C1A-63D9-82DD84F92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231116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DCD3-74E8-97DB-48FB-80C3A6E6D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3E360-2714-7DA4-9773-294F0E47C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01410-6C22-2315-4656-8D492B7F7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02CD5-2DA7-A30D-9480-A24337488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A2707-022D-4F0B-2109-BA5BFA9F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5DDD2-DFE9-D7CF-AA1C-48CDB0E5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59306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C2CD-6B48-59EA-47A1-F65E6CFE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C8DD5-EAB4-6ED2-7199-AB3BC49FD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408D3-11EA-E0F2-B5FD-2C2CC7872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9AFCB-A607-BC33-45CC-C39333BC9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DB6D5-B88C-78A2-48DE-F96FB5F41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A77E3-DA1A-82F1-BCB1-8D263B84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EF6DD5-58DD-2EB5-1FF3-6A8F0E2D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5A96F-8B49-17FB-CDC1-528E19B4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41495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E9DEA-E883-8649-A087-D44A5FAB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9C542-FBBC-8BD2-53ED-D2D231B1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DBD52-612E-1ABF-3C38-8468BB135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37F4E-CA1C-0A8F-61B8-26EA5CFB3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40781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9947C7-AB1E-D4ED-8D55-0E0384927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20F59-998B-EBB6-387E-6B94A5A5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648C4-6DCD-76FA-63F5-77955B92B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56748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8CA5-5A06-1765-74D4-77C3D4D1B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2F6BD-1A1B-7237-C01F-B7A5C00A1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8E44E-7AA6-8759-3E8B-C1E3540F1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5C4224-23A1-662C-5ED9-D054A1862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0EF5A-9886-4A3E-09CC-B6589721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90CBF-C1C6-B152-7596-EAA3F34E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567264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61CC4-7090-9C04-4757-61E4C8E64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DA30F9-DFD3-8D4A-87AE-76356C32D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57A8A-0EA4-92FE-7876-3BE8A114A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924F5-5388-4BFC-709B-3EDE2BD36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2557C-C9CD-A336-3F4C-992CE142C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D2DC7-08CF-43C8-E6A3-D5F614A1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63906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D9DF2-7850-A7D2-3459-75D24CFF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71FA5-5596-40DD-EA83-573CDA0D7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250DC-C182-8C83-AD3E-5FE037EB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BE528-1B51-F6AB-CC41-170D69D8C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14AB7-0A09-4AD8-7B62-13D1602B9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42637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DCD9CA-2AB2-F9F2-EA53-FAD3476DF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4B84C-FC8E-6DC6-75B2-027357DF1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997F3-870B-0448-DE29-44481550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9406F-05AE-DDA9-78C3-6B0890C2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42414-D7A5-BD2C-207D-CC88A21F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36169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617A9A-AD66-0463-24E7-1260CFA0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AB101-AAD3-52E3-19F4-2FA6A3E26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8A4A3-0021-F2B5-C26E-2DD076336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3AEF-3231-45A4-BB4A-A797FF3DBB77}" type="datetimeFigureOut">
              <a:rPr lang="en-AS" smtClean="0"/>
              <a:t>11-Jan-25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BF4EA-7AE5-09E1-15D2-435ECB70C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ADDC3-3713-5870-130B-62DC7B4179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31F2E-54B2-4827-A1D0-8B4DC2C3617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03204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1877-D5DC-BF51-F792-B2DE0AC20B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Life Process</a:t>
            </a:r>
            <a:endParaRPr lang="en-A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0D7368-D317-5FE6-99F0-0C9BF8A497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Assertion &amp; Reasons</a:t>
            </a: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87547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C0749C-EB53-2989-D3F7-C5611B7E4347}"/>
              </a:ext>
            </a:extLst>
          </p:cNvPr>
          <p:cNvSpPr txBox="1"/>
          <p:nvPr/>
        </p:nvSpPr>
        <p:spPr>
          <a:xfrm>
            <a:off x="2290714" y="1356638"/>
            <a:ext cx="8672659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 Assertion (A): Photosynthesis occurs only in green plants.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Chlorophyll is necessary for the process of photosynthesis.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64826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177F34-ED0B-9C75-B0EB-CCAC36473F63}"/>
              </a:ext>
            </a:extLst>
          </p:cNvPr>
          <p:cNvSpPr txBox="1"/>
          <p:nvPr/>
        </p:nvSpPr>
        <p:spPr>
          <a:xfrm>
            <a:off x="1084082" y="716437"/>
            <a:ext cx="9898145" cy="442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Assertion (A): Stomata close during the day to conserve water.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Guard cells regulate the opening and closing of stomata based on environmental conditions.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4. A is false, but R is true.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31627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44289B-F4EE-A7C0-4D7E-7AB074D20ECA}"/>
              </a:ext>
            </a:extLst>
          </p:cNvPr>
          <p:cNvSpPr txBox="1"/>
          <p:nvPr/>
        </p:nvSpPr>
        <p:spPr>
          <a:xfrm>
            <a:off x="1140643" y="1065229"/>
            <a:ext cx="9370244" cy="4698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Assertion (A): The villi in the small intestine increase the surface area for absorption.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small intestine is responsible for the complete digestion of carbohydrates, proteins, and fats.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2. Both A and R are true, but R is not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16527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30C72-0C7D-0EE9-307D-F91A29633613}"/>
              </a:ext>
            </a:extLst>
          </p:cNvPr>
          <p:cNvSpPr txBox="1"/>
          <p:nvPr/>
        </p:nvSpPr>
        <p:spPr>
          <a:xfrm>
            <a:off x="1074656" y="857839"/>
            <a:ext cx="9313682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Assertion (A): Aerobic respiration takes place in the mitochondria.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Anaerobic respiration does not require oxygen.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2. Both A and R are true, but R is not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68020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FC2C6B-DBF9-5776-7D43-230A6DD935A8}"/>
              </a:ext>
            </a:extLst>
          </p:cNvPr>
          <p:cNvSpPr txBox="1"/>
          <p:nvPr/>
        </p:nvSpPr>
        <p:spPr>
          <a:xfrm>
            <a:off x="1376313" y="678730"/>
            <a:ext cx="9671901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 Assertion (A): Bile helps in the digestion of fats.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Bile emulsifies fats and neutralizes acidic food.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87559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08A81B-61B8-B044-91F1-971CAF947160}"/>
              </a:ext>
            </a:extLst>
          </p:cNvPr>
          <p:cNvSpPr txBox="1"/>
          <p:nvPr/>
        </p:nvSpPr>
        <p:spPr>
          <a:xfrm>
            <a:off x="2243579" y="999242"/>
            <a:ext cx="8295588" cy="442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 Assertion (A): Plants close their stomata when they do not need carbon dioxide.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Large amounts of water are lost through stomata.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4414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BD111D-1816-4601-94FF-0AC7DCD20316}"/>
              </a:ext>
            </a:extLst>
          </p:cNvPr>
          <p:cNvSpPr txBox="1"/>
          <p:nvPr/>
        </p:nvSpPr>
        <p:spPr>
          <a:xfrm>
            <a:off x="1847653" y="1159496"/>
            <a:ext cx="9973559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 Assertion (A): Herbivores have longer small intestines than carnivores.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Cellulose digestion requires more time than the digestion of meat.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15633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A1611C-5FA1-164C-56A3-12CE70E6EAD1}"/>
              </a:ext>
            </a:extLst>
          </p:cNvPr>
          <p:cNvSpPr txBox="1"/>
          <p:nvPr/>
        </p:nvSpPr>
        <p:spPr>
          <a:xfrm>
            <a:off x="895546" y="1055800"/>
            <a:ext cx="10237511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 Assertion (A): Salivary amylase is essential for the digestion of starch.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Saliva contains enzymes that break down complex molecules into simpler ones.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59026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E1D601-4E81-780A-9343-F03A42B2854B}"/>
              </a:ext>
            </a:extLst>
          </p:cNvPr>
          <p:cNvSpPr txBox="1"/>
          <p:nvPr/>
        </p:nvSpPr>
        <p:spPr>
          <a:xfrm>
            <a:off x="1329180" y="1027521"/>
            <a:ext cx="9257121" cy="442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 Assertion (A): Anaerobic respiration produces ethanol and carbon dioxide in yeast.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Anaerobic respiration occurs in the absence of oxygen.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50313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9044BC-E64A-0A2C-56D7-406C3C325111}"/>
              </a:ext>
            </a:extLst>
          </p:cNvPr>
          <p:cNvSpPr txBox="1"/>
          <p:nvPr/>
        </p:nvSpPr>
        <p:spPr>
          <a:xfrm>
            <a:off x="1508289" y="1423447"/>
            <a:ext cx="9671901" cy="328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 Assertion (A): Photosynthesis reduces carbon dioxide to carbohydrates.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Splitting of water molecules provides the hydrogen needed for this process.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17603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FD656C-DB9D-0CA2-D33F-BF2D9D4A1141}"/>
              </a:ext>
            </a:extLst>
          </p:cNvPr>
          <p:cNvSpPr txBox="1"/>
          <p:nvPr/>
        </p:nvSpPr>
        <p:spPr>
          <a:xfrm>
            <a:off x="1461155" y="961532"/>
            <a:ext cx="10209229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 Assertion (A): ATP is the energy currency of the cell.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ATP releases energy when it is broken down.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88815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9BD64-8196-4459-6B46-7CD3AF9F1C10}"/>
              </a:ext>
            </a:extLst>
          </p:cNvPr>
          <p:cNvSpPr txBox="1"/>
          <p:nvPr/>
        </p:nvSpPr>
        <p:spPr>
          <a:xfrm>
            <a:off x="1198881" y="1027522"/>
            <a:ext cx="8605520" cy="328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12. Assertion (A): The human stomach produces hydrochloric acid.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Hydrochloric acid creates an acidic medium for enzyme action.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414991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F937B8-A3AC-E69C-4915-FE20D30A253E}"/>
              </a:ext>
            </a:extLst>
          </p:cNvPr>
          <p:cNvSpPr txBox="1"/>
          <p:nvPr/>
        </p:nvSpPr>
        <p:spPr>
          <a:xfrm>
            <a:off x="1463040" y="802640"/>
            <a:ext cx="908304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13. Assertion (A): Plants store carbohydrates as starch.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Starch is insoluble and acts as an energy reserve.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95544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4EF4DC-C62D-C08A-E3C2-0A9A11D513C0}"/>
              </a:ext>
            </a:extLst>
          </p:cNvPr>
          <p:cNvSpPr txBox="1"/>
          <p:nvPr/>
        </p:nvSpPr>
        <p:spPr>
          <a:xfrm>
            <a:off x="1087120" y="822960"/>
            <a:ext cx="948944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14. Assertion (A): The alveoli in human lungs have a thin membrane.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 thin membrane facilitates the exchange of gases.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560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E5658-F39C-086E-56E4-D33F7F1DD02C}"/>
              </a:ext>
            </a:extLst>
          </p:cNvPr>
          <p:cNvSpPr txBox="1"/>
          <p:nvPr/>
        </p:nvSpPr>
        <p:spPr>
          <a:xfrm>
            <a:off x="914400" y="1178560"/>
            <a:ext cx="103327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15. Assertion (A): Desert plants carry out photosynthesis differently from normal plants.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Desert plants absorb carbon dioxide at night and store it for use during the day.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05811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4B31DC-9847-EACA-9311-74295DB28101}"/>
              </a:ext>
            </a:extLst>
          </p:cNvPr>
          <p:cNvSpPr txBox="1"/>
          <p:nvPr/>
        </p:nvSpPr>
        <p:spPr>
          <a:xfrm>
            <a:off x="1097280" y="812800"/>
            <a:ext cx="1006856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16. Assertion (A): Fats are broken down into fatty acids and glycerol.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Pancreatic lipase acts on emulsified fats.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66441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B5C656-6995-8F57-EAF9-3E7C33C471C3}"/>
              </a:ext>
            </a:extLst>
          </p:cNvPr>
          <p:cNvSpPr txBox="1"/>
          <p:nvPr/>
        </p:nvSpPr>
        <p:spPr>
          <a:xfrm>
            <a:off x="1168400" y="904240"/>
            <a:ext cx="1025144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17. Assertion (A): Terrestrial animals breathe air through specialized organs.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exchange of gases occurs across a delicate and large surface area.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25843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79F941-3911-0536-A772-D24C76059F14}"/>
              </a:ext>
            </a:extLst>
          </p:cNvPr>
          <p:cNvSpPr txBox="1"/>
          <p:nvPr/>
        </p:nvSpPr>
        <p:spPr>
          <a:xfrm>
            <a:off x="1300480" y="965200"/>
            <a:ext cx="91135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18. Assertion (A): Lactic acid buildup in muscles causes cramps.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Lactic acid is produced during anaerobic respiration in muscles.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6754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F27BA4-A054-FEBB-C964-FE93E5A7EA28}"/>
              </a:ext>
            </a:extLst>
          </p:cNvPr>
          <p:cNvSpPr txBox="1"/>
          <p:nvPr/>
        </p:nvSpPr>
        <p:spPr>
          <a:xfrm>
            <a:off x="772160" y="812800"/>
            <a:ext cx="1013968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19. Assertion (A): Gills are the respiratory organs in fishes.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Gills absorb dissolved oxygen from water.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85236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C7AE32-EC10-0506-8010-DFF7F4C84A70}"/>
              </a:ext>
            </a:extLst>
          </p:cNvPr>
          <p:cNvSpPr txBox="1"/>
          <p:nvPr/>
        </p:nvSpPr>
        <p:spPr>
          <a:xfrm>
            <a:off x="1137920" y="701040"/>
            <a:ext cx="945896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20. Assertion (A): Carbon dioxide diffuses out of plant cells at night.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Photosynthesis does not occur at night.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1377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7ADBD6-40DB-3A5F-D249-981E59F65DF9}"/>
              </a:ext>
            </a:extLst>
          </p:cNvPr>
          <p:cNvSpPr txBox="1"/>
          <p:nvPr/>
        </p:nvSpPr>
        <p:spPr>
          <a:xfrm>
            <a:off x="1107440" y="904240"/>
            <a:ext cx="9418320" cy="442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21. Assertion (A): The human heart has four chambers.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four chambers prevent the mixing of oxygenated and deoxygenated blood.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50648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6703EA-CC78-3AF0-D4E4-6F9F26BB813C}"/>
              </a:ext>
            </a:extLst>
          </p:cNvPr>
          <p:cNvSpPr txBox="1"/>
          <p:nvPr/>
        </p:nvSpPr>
        <p:spPr>
          <a:xfrm>
            <a:off x="1259840" y="1188720"/>
            <a:ext cx="9367520" cy="328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22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Assertion (A): The pancreas secretes both insulin and digestive enzymes.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pancreas is both an endocrine and exocrine gland.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46052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284408-22C7-B39E-EC22-C47F0E83F94D}"/>
              </a:ext>
            </a:extLst>
          </p:cNvPr>
          <p:cNvSpPr txBox="1"/>
          <p:nvPr/>
        </p:nvSpPr>
        <p:spPr>
          <a:xfrm>
            <a:off x="1300480" y="1066800"/>
            <a:ext cx="925576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23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Assertion (A): The left ventricle pumps oxygenated blood into the aorta.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left ventricle has thicker walls than the right ventricle.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423539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44BCA1-92E4-2E14-1789-818A3ECF186A}"/>
              </a:ext>
            </a:extLst>
          </p:cNvPr>
          <p:cNvSpPr txBox="1"/>
          <p:nvPr/>
        </p:nvSpPr>
        <p:spPr>
          <a:xfrm>
            <a:off x="1209040" y="772160"/>
            <a:ext cx="887984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Assertion (A): The stomach produces hydrochloric acid.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Hydrochloric acid helps in the digestion of proteins.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199519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D4C7AE-D199-3DED-7F13-650653B8D237}"/>
              </a:ext>
            </a:extLst>
          </p:cNvPr>
          <p:cNvSpPr txBox="1"/>
          <p:nvPr/>
        </p:nvSpPr>
        <p:spPr>
          <a:xfrm>
            <a:off x="1097280" y="944880"/>
            <a:ext cx="97739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25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Assertion (A): Exhalation involves the relaxation of the diaphragm.</a:t>
            </a:r>
            <a:endParaRPr lang="en-US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Reason (R):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Relaxation of the diaphragm decreases the volume of the chest cavity.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Options:</a:t>
            </a:r>
            <a:endParaRPr lang="en-US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and R is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Both A and R are true, but R is not the correct explanation of A.</a:t>
            </a:r>
          </a:p>
          <a:p>
            <a:pPr rtl="0" fontAlgn="base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true, but R is false.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is false, but R is true.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Answer: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1. Both A and R are true, and R is the correct explanation of A.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3184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2575</Words>
  <Application>Microsoft Office PowerPoint</Application>
  <PresentationFormat>Widescreen</PresentationFormat>
  <Paragraphs>224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Life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Avinash Kumar</dc:creator>
  <cp:lastModifiedBy>Avinash Kumar</cp:lastModifiedBy>
  <cp:revision>1</cp:revision>
  <dcterms:created xsi:type="dcterms:W3CDTF">2025-01-11T09:56:37Z</dcterms:created>
  <dcterms:modified xsi:type="dcterms:W3CDTF">2025-01-11T10:34:29Z</dcterms:modified>
</cp:coreProperties>
</file>